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C769-F39D-48A2-A40A-525F33D6DCDE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C578-0A83-49C9-A4AE-15A16CFEF76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Videohodina</a:t>
            </a:r>
            <a:r>
              <a:rPr lang="cs-CZ" b="1" dirty="0" smtClean="0">
                <a:solidFill>
                  <a:srgbClr val="FF0000"/>
                </a:solidFill>
              </a:rPr>
              <a:t> na ZŠ Cihelní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Jak na to?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Budete potřebovat:</a:t>
            </a:r>
          </a:p>
          <a:p>
            <a:pPr>
              <a:buNone/>
            </a:pPr>
            <a:r>
              <a:rPr lang="cs-CZ" dirty="0" smtClean="0"/>
              <a:t>Počítač či notebook s kamerou</a:t>
            </a:r>
          </a:p>
          <a:p>
            <a:pPr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nebo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dirty="0" smtClean="0"/>
              <a:t>Tablet či mobil, kde si stáhnete aplikaci             </a:t>
            </a:r>
            <a:r>
              <a:rPr lang="cs-CZ" b="1" dirty="0" err="1" smtClean="0"/>
              <a:t>Google</a:t>
            </a:r>
            <a:r>
              <a:rPr lang="cs-CZ" b="1" dirty="0" smtClean="0"/>
              <a:t> </a:t>
            </a:r>
            <a:r>
              <a:rPr lang="cs-CZ" b="1" dirty="0" err="1" smtClean="0"/>
              <a:t>Meet</a:t>
            </a:r>
            <a:r>
              <a:rPr lang="cs-CZ" b="1" dirty="0" smtClean="0"/>
              <a:t>     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7" name="Obrázek 6" descr="IMG_6377 (1).PNG"/>
          <p:cNvPicPr>
            <a:picLocks noChangeAspect="1"/>
          </p:cNvPicPr>
          <p:nvPr/>
        </p:nvPicPr>
        <p:blipFill>
          <a:blip r:embed="rId2" cstate="print"/>
          <a:srcRect t="14300" b="41600"/>
          <a:stretch>
            <a:fillRect/>
          </a:stretch>
        </p:blipFill>
        <p:spPr>
          <a:xfrm>
            <a:off x="3851920" y="3645024"/>
            <a:ext cx="3168763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Pozvánka na </a:t>
            </a:r>
            <a:r>
              <a:rPr lang="cs-CZ" dirty="0" err="1" smtClean="0">
                <a:solidFill>
                  <a:srgbClr val="FF0000"/>
                </a:solidFill>
              </a:rPr>
              <a:t>videohodinu</a:t>
            </a:r>
            <a:r>
              <a:rPr lang="cs-CZ" dirty="0" smtClean="0">
                <a:solidFill>
                  <a:srgbClr val="FF0000"/>
                </a:solidFill>
              </a:rPr>
              <a:t> Vám přijde do emailu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Buďto jako  Pozvánka 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     na budoucí </a:t>
            </a:r>
          </a:p>
          <a:p>
            <a:pPr marL="514350" indent="-51435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Videohodinu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...</a:t>
            </a:r>
          </a:p>
          <a:p>
            <a:pPr marL="514350" indent="-514350">
              <a:buNone/>
            </a:pP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...s odkazem, </a:t>
            </a:r>
          </a:p>
          <a:p>
            <a:pPr marL="514350" indent="-514350"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 který v daný den a čas</a:t>
            </a:r>
          </a:p>
          <a:p>
            <a:pPr marL="514350" indent="-514350"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kliknete, a to Vás automaticky</a:t>
            </a:r>
          </a:p>
          <a:p>
            <a:pPr marL="514350" indent="-514350"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přesměruje do správné </a:t>
            </a:r>
          </a:p>
          <a:p>
            <a:pPr marL="514350" indent="-514350">
              <a:buNone/>
            </a:pP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videohodiny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, kde opět dáte </a:t>
            </a:r>
          </a:p>
          <a:p>
            <a:pPr marL="514350" indent="-514350">
              <a:buNone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připojit, a máte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hotovo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4" name="Obrázek 3" descr="IMG_6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132856"/>
            <a:ext cx="4429708" cy="4237112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>
            <a:off x="2843808" y="3717032"/>
            <a:ext cx="3312368" cy="144016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16624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2.Nebo jako Pozvánka na právě probíhající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Videohodinu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cs-CZ" sz="24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Kliknete na toto 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políčko a budete 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automaticky 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přesměrováni do správné </a:t>
            </a:r>
          </a:p>
          <a:p>
            <a:pPr marL="514350" indent="-514350">
              <a:buNone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videohodiny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kde opět dáte připojit, 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a máte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hotovo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4" name="Obrázek 3" descr="IMG_6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4545868" cy="4439724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>
            <a:off x="2627784" y="3284984"/>
            <a:ext cx="2808312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Je důležité, aby učitel měl Vaši aktuální emailovou adresu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Žáci 1. až 4. tříd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Pozvánka na </a:t>
            </a:r>
            <a:r>
              <a:rPr lang="cs-CZ" dirty="0" err="1" smtClean="0">
                <a:solidFill>
                  <a:srgbClr val="002060"/>
                </a:solidFill>
              </a:rPr>
              <a:t>videohodinu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bude zaslána </a:t>
            </a:r>
            <a:r>
              <a:rPr lang="cs-CZ" b="1" dirty="0" smtClean="0">
                <a:solidFill>
                  <a:srgbClr val="002060"/>
                </a:solidFill>
              </a:rPr>
              <a:t>na email rodičům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který má učitel k dispozici.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Žáci 5. až 9. tříd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041775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Pozvánka na </a:t>
            </a:r>
            <a:r>
              <a:rPr lang="cs-CZ" dirty="0" err="1" smtClean="0">
                <a:solidFill>
                  <a:srgbClr val="002060"/>
                </a:solidFill>
              </a:rPr>
              <a:t>videohodinu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bude zaslána </a:t>
            </a:r>
            <a:r>
              <a:rPr lang="cs-CZ" b="1" dirty="0" smtClean="0">
                <a:solidFill>
                  <a:srgbClr val="002060"/>
                </a:solidFill>
              </a:rPr>
              <a:t>na žákovské emaily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cs-CZ" dirty="0" smtClean="0">
                <a:solidFill>
                  <a:srgbClr val="002060"/>
                </a:solidFill>
              </a:rPr>
              <a:t>které jim byly zřízeny naší školou (každý žák by měl znát).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Pokud si nepamatujete</a:t>
            </a:r>
            <a:r>
              <a:rPr lang="cs-CZ" dirty="0" smtClean="0"/>
              <a:t>, kontaktujte pana učitele </a:t>
            </a:r>
            <a:r>
              <a:rPr lang="cs-CZ" dirty="0" err="1" smtClean="0"/>
              <a:t>Sikoru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sikora.p</a:t>
            </a:r>
            <a:r>
              <a:rPr lang="cs-CZ" dirty="0" smtClean="0">
                <a:solidFill>
                  <a:srgbClr val="FF0000"/>
                </a:solidFill>
              </a:rPr>
              <a:t>@</a:t>
            </a:r>
            <a:r>
              <a:rPr lang="cs-CZ" dirty="0" err="1" smtClean="0">
                <a:solidFill>
                  <a:srgbClr val="FF0000"/>
                </a:solidFill>
              </a:rPr>
              <a:t>cihelni.cz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1412776"/>
            <a:ext cx="4176464" cy="388843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644008" y="1412776"/>
            <a:ext cx="4032448" cy="453650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Aplikace </a:t>
            </a:r>
            <a:r>
              <a:rPr lang="cs-CZ" b="1" dirty="0" err="1" smtClean="0">
                <a:solidFill>
                  <a:srgbClr val="FF0000"/>
                </a:solidFill>
              </a:rPr>
              <a:t>Google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Meet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cs-CZ" sz="2800" dirty="0" smtClean="0"/>
              <a:t>V aplikaci budete přihlášení pod svým účtem, který máte v mobilním telefonu.</a:t>
            </a:r>
          </a:p>
          <a:p>
            <a:pPr algn="ctr">
              <a:buNone/>
            </a:pPr>
            <a:r>
              <a:rPr lang="cs-CZ" sz="2800" dirty="0" smtClean="0"/>
              <a:t>Ideální je, kdyby stejný email měl na Vás i Váš učitel.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Žáci, kteří už mají školní email, by si jej tam měli přidat.</a:t>
            </a:r>
          </a:p>
          <a:p>
            <a:pPr algn="ctr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83568" y="1340768"/>
            <a:ext cx="777686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467544" y="3140968"/>
            <a:ext cx="828092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IMG_6386.PNG"/>
          <p:cNvPicPr>
            <a:picLocks noChangeAspect="1"/>
          </p:cNvPicPr>
          <p:nvPr/>
        </p:nvPicPr>
        <p:blipFill>
          <a:blip r:embed="rId2" cstate="print"/>
          <a:srcRect t="4851" b="52100"/>
          <a:stretch>
            <a:fillRect/>
          </a:stretch>
        </p:blipFill>
        <p:spPr>
          <a:xfrm>
            <a:off x="4932040" y="3717032"/>
            <a:ext cx="316876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 descr="IMG_6381.PNG"/>
          <p:cNvPicPr>
            <a:picLocks noChangeAspect="1"/>
          </p:cNvPicPr>
          <p:nvPr/>
        </p:nvPicPr>
        <p:blipFill>
          <a:blip r:embed="rId3" cstate="print"/>
          <a:srcRect t="4851" b="67849"/>
          <a:stretch>
            <a:fillRect/>
          </a:stretch>
        </p:blipFill>
        <p:spPr>
          <a:xfrm>
            <a:off x="827584" y="4221088"/>
            <a:ext cx="316876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Přímá spojovací šipka 14"/>
          <p:cNvCxnSpPr/>
          <p:nvPr/>
        </p:nvCxnSpPr>
        <p:spPr>
          <a:xfrm flipV="1">
            <a:off x="323528" y="5805264"/>
            <a:ext cx="864096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213</Words>
  <Application>Microsoft Office PowerPoint</Application>
  <PresentationFormat>Předvádění na obrazovce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Videohodina na ZŠ Cihelní Jak na to?</vt:lpstr>
      <vt:lpstr>Pozvánka na videohodinu Vám přijde do emailu</vt:lpstr>
      <vt:lpstr>Snímek 3</vt:lpstr>
      <vt:lpstr>Je důležité, aby učitel měl Vaši aktuální emailovou adresu</vt:lpstr>
      <vt:lpstr>Aplikace Google Meet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Videohodina na ZŠ Cihelní Jak na to?</dc:title>
  <dc:creator>Lenka</dc:creator>
  <cp:lastModifiedBy>Lenka</cp:lastModifiedBy>
  <cp:revision>1</cp:revision>
  <dcterms:created xsi:type="dcterms:W3CDTF">2020-10-18T14:18:21Z</dcterms:created>
  <dcterms:modified xsi:type="dcterms:W3CDTF">2020-10-18T16:23:54Z</dcterms:modified>
</cp:coreProperties>
</file>